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3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5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/>
    <p:restoredTop sz="94674"/>
  </p:normalViewPr>
  <p:slideViewPr>
    <p:cSldViewPr snapToGrid="0" snapToObjects="1">
      <p:cViewPr>
        <p:scale>
          <a:sx n="95" d="100"/>
          <a:sy n="95" d="100"/>
        </p:scale>
        <p:origin x="2432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08141-2C62-2E46-83AE-340718A5BA01}" type="datetimeFigureOut">
              <a:rPr lang="en-US" smtClean="0"/>
              <a:t>6/8/17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Columbia Southern Education Group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6589D-CB5C-E740-A319-EE32453E9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1854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9E0B7-61A5-E042-8EB8-FF297A3B241D}" type="datetimeFigureOut">
              <a:rPr lang="en-US" smtClean="0"/>
              <a:t>6/8/17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Columbia Southern Education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A20FB-BEA5-D847-92D5-C42716AB7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4562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A20FB-BEA5-D847-92D5-C42716AB7C17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Columbia Southern Education Group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CE13-76F2-6142-9C75-1FB3B7C37673}" type="datetime1">
              <a:rPr lang="en-US" smtClean="0"/>
              <a:t>6/8/17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Columbia Southern Education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248D-A956-0943-B4A3-558BF3EF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397A-F6CF-7740-B020-B334C05661F9}" type="datetime1">
              <a:rPr lang="en-US" smtClean="0"/>
              <a:t>6/8/17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Columbia Southern Education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248D-A956-0943-B4A3-558BF3EF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EB4B4-0BE2-5946-ABFC-462D874A4603}" type="datetime1">
              <a:rPr lang="en-US" smtClean="0"/>
              <a:t>6/8/17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Columbia Southern Education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248D-A956-0943-B4A3-558BF3EF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8DEF1-8CBA-4C4E-B689-F2BD96857D5E}" type="datetime1">
              <a:rPr lang="en-US" smtClean="0"/>
              <a:t>6/8/17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Columbia Southern Education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248D-A956-0943-B4A3-558BF3EF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60FF-FD9F-BA44-A7DE-F6188A53DA46}" type="datetime1">
              <a:rPr lang="en-US" smtClean="0"/>
              <a:t>6/8/17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Columbia Southern Education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248D-A956-0943-B4A3-558BF3EF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7D00-E751-B54C-9E9B-FA95C587FB15}" type="datetime1">
              <a:rPr lang="en-US" smtClean="0"/>
              <a:t>6/8/17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Columbia Southern Education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248D-A956-0943-B4A3-558BF3EF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12F7-1F43-D54C-B664-19B833C6F1AA}" type="datetime1">
              <a:rPr lang="en-US" smtClean="0"/>
              <a:t>6/8/17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Columbia Southern Education Group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248D-A956-0943-B4A3-558BF3EF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5F69-1D81-2D41-B02A-9014E905628A}" type="datetime1">
              <a:rPr lang="en-US" smtClean="0"/>
              <a:t>6/8/17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Columbia Southern Education Group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248D-A956-0943-B4A3-558BF3EF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294A-B8A6-D945-8A32-0D92F1AE24F2}" type="datetime1">
              <a:rPr lang="en-US" smtClean="0"/>
              <a:t>6/8/17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Columbia Southern Education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248D-A956-0943-B4A3-558BF3EF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BCC92-30B3-5149-B579-57E76B5F4382}" type="datetime1">
              <a:rPr lang="en-US" smtClean="0"/>
              <a:t>6/8/17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Columbia Southern Education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248D-A956-0943-B4A3-558BF3EF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43AC-F49A-8341-A56B-DE3A8561408F}" type="datetime1">
              <a:rPr lang="en-US" smtClean="0"/>
              <a:t>6/8/17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Columbia Southern Education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248D-A956-0943-B4A3-558BF3EF5B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4449F-E178-5A47-AF24-19A6F4BE12A0}" type="datetime1">
              <a:rPr lang="en-US" smtClean="0"/>
              <a:t>6/8/17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Columbia Southern Education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2248D-A956-0943-B4A3-558BF3EF5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1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798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43573"/>
                </a:solidFill>
                <a:latin typeface="Calibri" charset="0"/>
                <a:ea typeface="Calibri" charset="0"/>
                <a:cs typeface="Calibri" charset="0"/>
              </a:rPr>
              <a:t>Headline</a:t>
            </a:r>
            <a:endParaRPr lang="en-US" b="1" dirty="0">
              <a:solidFill>
                <a:srgbClr val="043573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10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1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41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0322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airplane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SEG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8BC5EC"/>
      </a:accent1>
      <a:accent2>
        <a:srgbClr val="8669AE"/>
      </a:accent2>
      <a:accent3>
        <a:srgbClr val="043573"/>
      </a:accent3>
      <a:accent4>
        <a:srgbClr val="481F6D"/>
      </a:accent4>
      <a:accent5>
        <a:srgbClr val="FCB315"/>
      </a:accent5>
      <a:accent6>
        <a:srgbClr val="FFE937"/>
      </a:accent6>
      <a:hlink>
        <a:srgbClr val="8669AE"/>
      </a:hlink>
      <a:folHlink>
        <a:srgbClr val="8BC5E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6</Words>
  <Application>Microsoft Macintosh PowerPoint</Application>
  <PresentationFormat>On-screen Show 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PowerPoint Presentation</vt:lpstr>
      <vt:lpstr>Headline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33</cp:revision>
  <dcterms:created xsi:type="dcterms:W3CDTF">2017-06-06T17:55:39Z</dcterms:created>
  <dcterms:modified xsi:type="dcterms:W3CDTF">2017-06-08T16:57:34Z</dcterms:modified>
</cp:coreProperties>
</file>